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10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FDE1E0-36B2-42FD-8BC1-DEC0FAC5CDC6}" type="doc">
      <dgm:prSet loTypeId="urn:microsoft.com/office/officeart/2009/layout/CircleArrowProcess" loCatId="process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70FEEDF0-9ED0-4D7F-AB97-F24DEA096723}">
      <dgm:prSet phldrT="[Text]"/>
      <dgm:spPr/>
      <dgm:t>
        <a:bodyPr/>
        <a:lstStyle/>
        <a:p>
          <a:r>
            <a:rPr lang="en-US" dirty="0" smtClean="0"/>
            <a:t>Speaking</a:t>
          </a:r>
          <a:endParaRPr lang="en-US" dirty="0"/>
        </a:p>
      </dgm:t>
    </dgm:pt>
    <dgm:pt modelId="{6A0DD80F-58E3-4F5A-8C14-0C7F080FC469}" type="parTrans" cxnId="{26755254-41E9-4B8D-9575-AED9C008015C}">
      <dgm:prSet/>
      <dgm:spPr/>
      <dgm:t>
        <a:bodyPr/>
        <a:lstStyle/>
        <a:p>
          <a:endParaRPr lang="en-US"/>
        </a:p>
      </dgm:t>
    </dgm:pt>
    <dgm:pt modelId="{5AEE57B6-452E-4D6B-9FEC-128B713CC6B5}" type="sibTrans" cxnId="{26755254-41E9-4B8D-9575-AED9C008015C}">
      <dgm:prSet/>
      <dgm:spPr/>
      <dgm:t>
        <a:bodyPr/>
        <a:lstStyle/>
        <a:p>
          <a:endParaRPr lang="en-US"/>
        </a:p>
      </dgm:t>
    </dgm:pt>
    <dgm:pt modelId="{3983B1D4-E9F3-40E6-BD23-7E703B845062}">
      <dgm:prSet phldrT="[Text]"/>
      <dgm:spPr/>
      <dgm:t>
        <a:bodyPr/>
        <a:lstStyle/>
        <a:p>
          <a:r>
            <a:rPr lang="en-US" dirty="0" smtClean="0"/>
            <a:t>Being able to express your opinion</a:t>
          </a:r>
          <a:endParaRPr lang="en-US" dirty="0"/>
        </a:p>
      </dgm:t>
    </dgm:pt>
    <dgm:pt modelId="{4F492F41-738A-495A-BD66-62C92425C206}" type="parTrans" cxnId="{EE2D7EB0-2491-4620-9484-128EFCB0CCFB}">
      <dgm:prSet/>
      <dgm:spPr/>
      <dgm:t>
        <a:bodyPr/>
        <a:lstStyle/>
        <a:p>
          <a:endParaRPr lang="en-US"/>
        </a:p>
      </dgm:t>
    </dgm:pt>
    <dgm:pt modelId="{C87237CF-A497-41CE-A1FA-5B148B026A29}" type="sibTrans" cxnId="{EE2D7EB0-2491-4620-9484-128EFCB0CCFB}">
      <dgm:prSet/>
      <dgm:spPr/>
      <dgm:t>
        <a:bodyPr/>
        <a:lstStyle/>
        <a:p>
          <a:endParaRPr lang="en-US"/>
        </a:p>
      </dgm:t>
    </dgm:pt>
    <dgm:pt modelId="{902514D4-9367-48BD-AB98-415C361E8095}">
      <dgm:prSet phldrT="[Text]"/>
      <dgm:spPr/>
      <dgm:t>
        <a:bodyPr/>
        <a:lstStyle/>
        <a:p>
          <a:r>
            <a:rPr lang="en-US" dirty="0" smtClean="0"/>
            <a:t>Listening</a:t>
          </a:r>
          <a:endParaRPr lang="en-US" dirty="0"/>
        </a:p>
      </dgm:t>
    </dgm:pt>
    <dgm:pt modelId="{8583B2DE-149D-4FA0-B8A4-627F65C95D74}" type="parTrans" cxnId="{EC73D28B-E1B0-4A21-84D6-9486C56E714D}">
      <dgm:prSet/>
      <dgm:spPr/>
      <dgm:t>
        <a:bodyPr/>
        <a:lstStyle/>
        <a:p>
          <a:endParaRPr lang="en-US"/>
        </a:p>
      </dgm:t>
    </dgm:pt>
    <dgm:pt modelId="{E602F495-06AD-4078-A149-C6C8558402F7}" type="sibTrans" cxnId="{EC73D28B-E1B0-4A21-84D6-9486C56E714D}">
      <dgm:prSet/>
      <dgm:spPr/>
      <dgm:t>
        <a:bodyPr/>
        <a:lstStyle/>
        <a:p>
          <a:endParaRPr lang="en-US"/>
        </a:p>
      </dgm:t>
    </dgm:pt>
    <dgm:pt modelId="{BCC44E0D-2E84-42AD-BFBC-B1DB0B59B688}">
      <dgm:prSet phldrT="[Text]"/>
      <dgm:spPr/>
      <dgm:t>
        <a:bodyPr/>
        <a:lstStyle/>
        <a:p>
          <a:r>
            <a:rPr lang="en-US" dirty="0" smtClean="0"/>
            <a:t>Active Listening with understanding</a:t>
          </a:r>
          <a:endParaRPr lang="en-US" dirty="0"/>
        </a:p>
      </dgm:t>
    </dgm:pt>
    <dgm:pt modelId="{7E0E6D07-FB18-4817-BC96-566987AEC0E5}" type="parTrans" cxnId="{664DFF4C-E1B0-4AE3-9A2D-2413214F1402}">
      <dgm:prSet/>
      <dgm:spPr/>
      <dgm:t>
        <a:bodyPr/>
        <a:lstStyle/>
        <a:p>
          <a:endParaRPr lang="en-US"/>
        </a:p>
      </dgm:t>
    </dgm:pt>
    <dgm:pt modelId="{B6560097-BCA9-4F02-8ED2-12737AEC23F1}" type="sibTrans" cxnId="{664DFF4C-E1B0-4AE3-9A2D-2413214F1402}">
      <dgm:prSet/>
      <dgm:spPr/>
      <dgm:t>
        <a:bodyPr/>
        <a:lstStyle/>
        <a:p>
          <a:endParaRPr lang="en-US"/>
        </a:p>
      </dgm:t>
    </dgm:pt>
    <dgm:pt modelId="{42DDB17B-32B6-4380-AEA0-A9CDCE0F4C58}">
      <dgm:prSet phldrT="[Text]"/>
      <dgm:spPr/>
      <dgm:t>
        <a:bodyPr/>
        <a:lstStyle/>
        <a:p>
          <a:r>
            <a:rPr lang="en-US" dirty="0" smtClean="0"/>
            <a:t>Creativity</a:t>
          </a:r>
          <a:endParaRPr lang="en-US" dirty="0"/>
        </a:p>
      </dgm:t>
    </dgm:pt>
    <dgm:pt modelId="{0542F929-D3C4-4E9C-A3C8-6EF7FF18FFBD}" type="parTrans" cxnId="{103B6B91-8CC9-4D40-B800-3DD59F11CB88}">
      <dgm:prSet/>
      <dgm:spPr/>
      <dgm:t>
        <a:bodyPr/>
        <a:lstStyle/>
        <a:p>
          <a:endParaRPr lang="en-US"/>
        </a:p>
      </dgm:t>
    </dgm:pt>
    <dgm:pt modelId="{B503D57E-B88B-42C1-9990-439FB88B1A35}" type="sibTrans" cxnId="{103B6B91-8CC9-4D40-B800-3DD59F11CB88}">
      <dgm:prSet/>
      <dgm:spPr/>
      <dgm:t>
        <a:bodyPr/>
        <a:lstStyle/>
        <a:p>
          <a:endParaRPr lang="en-US"/>
        </a:p>
      </dgm:t>
    </dgm:pt>
    <dgm:pt modelId="{8DC3B0AC-5266-485C-BEE0-5EA316ED6351}">
      <dgm:prSet phldrT="[Text]"/>
      <dgm:spPr/>
      <dgm:t>
        <a:bodyPr/>
        <a:lstStyle/>
        <a:p>
          <a:r>
            <a:rPr lang="en-US" dirty="0" smtClean="0"/>
            <a:t>Adding new thoughts to the discussion</a:t>
          </a:r>
          <a:endParaRPr lang="en-US" dirty="0"/>
        </a:p>
      </dgm:t>
    </dgm:pt>
    <dgm:pt modelId="{4AF62E0A-68C0-4E36-A271-5E981705ABD4}" type="parTrans" cxnId="{D9AB0AE6-F18B-4A70-BFB4-908F5D928CC4}">
      <dgm:prSet/>
      <dgm:spPr/>
      <dgm:t>
        <a:bodyPr/>
        <a:lstStyle/>
        <a:p>
          <a:endParaRPr lang="en-US"/>
        </a:p>
      </dgm:t>
    </dgm:pt>
    <dgm:pt modelId="{09B5E930-7BFA-4193-A015-8BA2F8D85EED}" type="sibTrans" cxnId="{D9AB0AE6-F18B-4A70-BFB4-908F5D928CC4}">
      <dgm:prSet/>
      <dgm:spPr/>
      <dgm:t>
        <a:bodyPr/>
        <a:lstStyle/>
        <a:p>
          <a:endParaRPr lang="en-US"/>
        </a:p>
      </dgm:t>
    </dgm:pt>
    <dgm:pt modelId="{A3CE4BB9-B739-47A4-967A-2D19645C1932}">
      <dgm:prSet phldrT="[Text]"/>
      <dgm:spPr/>
      <dgm:t>
        <a:bodyPr/>
        <a:lstStyle/>
        <a:p>
          <a:r>
            <a:rPr lang="en-US" dirty="0" smtClean="0"/>
            <a:t>Questions</a:t>
          </a:r>
          <a:endParaRPr lang="en-US" dirty="0"/>
        </a:p>
      </dgm:t>
    </dgm:pt>
    <dgm:pt modelId="{D5F9F5C0-6286-4C45-9E15-817594854DAE}" type="parTrans" cxnId="{AA0A5FCA-BBB6-4E7D-939F-209F1C7A0CA4}">
      <dgm:prSet/>
      <dgm:spPr/>
      <dgm:t>
        <a:bodyPr/>
        <a:lstStyle/>
        <a:p>
          <a:endParaRPr lang="en-US"/>
        </a:p>
      </dgm:t>
    </dgm:pt>
    <dgm:pt modelId="{1EC71DC6-5E1B-4FD8-9497-86E0D598935C}" type="sibTrans" cxnId="{AA0A5FCA-BBB6-4E7D-939F-209F1C7A0CA4}">
      <dgm:prSet/>
      <dgm:spPr/>
      <dgm:t>
        <a:bodyPr/>
        <a:lstStyle/>
        <a:p>
          <a:endParaRPr lang="en-US"/>
        </a:p>
      </dgm:t>
    </dgm:pt>
    <dgm:pt modelId="{3BA47868-81DE-4CD9-9F16-CD61B2F674D3}">
      <dgm:prSet phldrT="[Text]"/>
      <dgm:spPr/>
      <dgm:t>
        <a:bodyPr/>
        <a:lstStyle/>
        <a:p>
          <a:r>
            <a:rPr lang="en-US" dirty="0" smtClean="0"/>
            <a:t>Team Building</a:t>
          </a:r>
          <a:endParaRPr lang="en-US" dirty="0"/>
        </a:p>
      </dgm:t>
    </dgm:pt>
    <dgm:pt modelId="{D3FAA279-F7FF-4E61-A587-C6CB4DC126B9}" type="parTrans" cxnId="{48B3644A-518E-4068-BED4-B8AB5EB0CBB3}">
      <dgm:prSet/>
      <dgm:spPr/>
      <dgm:t>
        <a:bodyPr/>
        <a:lstStyle/>
        <a:p>
          <a:endParaRPr lang="en-US"/>
        </a:p>
      </dgm:t>
    </dgm:pt>
    <dgm:pt modelId="{E9337238-6412-428C-B963-DB440F57FEC8}" type="sibTrans" cxnId="{48B3644A-518E-4068-BED4-B8AB5EB0CBB3}">
      <dgm:prSet/>
      <dgm:spPr/>
      <dgm:t>
        <a:bodyPr/>
        <a:lstStyle/>
        <a:p>
          <a:endParaRPr lang="en-US"/>
        </a:p>
      </dgm:t>
    </dgm:pt>
    <dgm:pt modelId="{19D47EE0-5E9B-4C80-9F6D-88CFA86D3755}">
      <dgm:prSet phldrT="[Text]"/>
      <dgm:spPr/>
      <dgm:t>
        <a:bodyPr/>
        <a:lstStyle/>
        <a:p>
          <a:r>
            <a:rPr lang="en-US" dirty="0" smtClean="0"/>
            <a:t>Asking poignant questions</a:t>
          </a:r>
          <a:endParaRPr lang="en-US" dirty="0"/>
        </a:p>
      </dgm:t>
    </dgm:pt>
    <dgm:pt modelId="{17170579-2495-44DF-8476-B92DA185C8CD}" type="parTrans" cxnId="{492B6D2B-601F-4F0B-A293-C6A88C443F46}">
      <dgm:prSet/>
      <dgm:spPr/>
      <dgm:t>
        <a:bodyPr/>
        <a:lstStyle/>
        <a:p>
          <a:endParaRPr lang="en-US"/>
        </a:p>
      </dgm:t>
    </dgm:pt>
    <dgm:pt modelId="{015998CF-B94A-48F4-9A3F-1474D54A6334}" type="sibTrans" cxnId="{492B6D2B-601F-4F0B-A293-C6A88C443F46}">
      <dgm:prSet/>
      <dgm:spPr/>
      <dgm:t>
        <a:bodyPr/>
        <a:lstStyle/>
        <a:p>
          <a:endParaRPr lang="en-US"/>
        </a:p>
      </dgm:t>
    </dgm:pt>
    <dgm:pt modelId="{0746AFD6-81AF-4A03-965B-E5FD2AC99902}" type="pres">
      <dgm:prSet presAssocID="{9EFDE1E0-36B2-42FD-8BC1-DEC0FAC5CDC6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B8A5ADE6-C095-47F2-9BD8-3724EF926095}" type="pres">
      <dgm:prSet presAssocID="{70FEEDF0-9ED0-4D7F-AB97-F24DEA096723}" presName="Accent1" presStyleCnt="0"/>
      <dgm:spPr/>
    </dgm:pt>
    <dgm:pt modelId="{8BB83C97-51F0-45C6-863A-E48679F22BC5}" type="pres">
      <dgm:prSet presAssocID="{70FEEDF0-9ED0-4D7F-AB97-F24DEA096723}" presName="Accent" presStyleLbl="node1" presStyleIdx="0" presStyleCnt="5"/>
      <dgm:spPr/>
    </dgm:pt>
    <dgm:pt modelId="{82171282-A646-4576-AB4C-5C8A06136ED3}" type="pres">
      <dgm:prSet presAssocID="{70FEEDF0-9ED0-4D7F-AB97-F24DEA096723}" presName="Child1" presStyleLbl="revTx" presStyleIdx="0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9101F4-B5D1-4AB7-BC83-753D06A88415}" type="pres">
      <dgm:prSet presAssocID="{70FEEDF0-9ED0-4D7F-AB97-F24DEA096723}" presName="Parent1" presStyleLbl="revTx" presStyleIdx="1" presStyleCnt="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C4C8C0-A665-47B8-AD0B-A80BD66447C9}" type="pres">
      <dgm:prSet presAssocID="{902514D4-9367-48BD-AB98-415C361E8095}" presName="Accent2" presStyleCnt="0"/>
      <dgm:spPr/>
    </dgm:pt>
    <dgm:pt modelId="{12D2183B-C8C1-4ADD-8BFA-63A0024D79DB}" type="pres">
      <dgm:prSet presAssocID="{902514D4-9367-48BD-AB98-415C361E8095}" presName="Accent" presStyleLbl="node1" presStyleIdx="1" presStyleCnt="5"/>
      <dgm:spPr/>
    </dgm:pt>
    <dgm:pt modelId="{47FC99C1-6CDC-4E5F-82DC-8138B26E8725}" type="pres">
      <dgm:prSet presAssocID="{902514D4-9367-48BD-AB98-415C361E8095}" presName="Child2" presStyleLbl="revTx" presStyleIdx="2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0AE086-AABF-4A0E-98D0-5626D79C154F}" type="pres">
      <dgm:prSet presAssocID="{902514D4-9367-48BD-AB98-415C361E8095}" presName="Parent2" presStyleLbl="revTx" presStyleIdx="3" presStyleCnt="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7F095C-D392-4DF1-8FBB-9D795D0570B7}" type="pres">
      <dgm:prSet presAssocID="{42DDB17B-32B6-4380-AEA0-A9CDCE0F4C58}" presName="Accent3" presStyleCnt="0"/>
      <dgm:spPr/>
    </dgm:pt>
    <dgm:pt modelId="{339FCDE6-ACB1-4FC6-B770-034DE4C59DA1}" type="pres">
      <dgm:prSet presAssocID="{42DDB17B-32B6-4380-AEA0-A9CDCE0F4C58}" presName="Accent" presStyleLbl="node1" presStyleIdx="2" presStyleCnt="5"/>
      <dgm:spPr/>
    </dgm:pt>
    <dgm:pt modelId="{4708EA16-D5C5-4EE2-8A83-5B988D03B274}" type="pres">
      <dgm:prSet presAssocID="{42DDB17B-32B6-4380-AEA0-A9CDCE0F4C58}" presName="Child3" presStyleLbl="revTx" presStyleIdx="4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ED50E6-1C35-4B77-9E90-501897F8F6D8}" type="pres">
      <dgm:prSet presAssocID="{42DDB17B-32B6-4380-AEA0-A9CDCE0F4C58}" presName="Parent3" presStyleLbl="revTx" presStyleIdx="5" presStyleCnt="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19D349-53FF-4267-832A-B9BDF5E2859D}" type="pres">
      <dgm:prSet presAssocID="{A3CE4BB9-B739-47A4-967A-2D19645C1932}" presName="Accent4" presStyleCnt="0"/>
      <dgm:spPr/>
    </dgm:pt>
    <dgm:pt modelId="{7F957DA0-1D24-4FAB-8F6B-A44B03AA03D4}" type="pres">
      <dgm:prSet presAssocID="{A3CE4BB9-B739-47A4-967A-2D19645C1932}" presName="Accent" presStyleLbl="node1" presStyleIdx="3" presStyleCnt="5"/>
      <dgm:spPr/>
    </dgm:pt>
    <dgm:pt modelId="{BEE199BB-5828-4DEF-8E3F-9D8FF7BB52F1}" type="pres">
      <dgm:prSet presAssocID="{A3CE4BB9-B739-47A4-967A-2D19645C1932}" presName="Child4" presStyleLbl="revTx" presStyleIdx="6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0426D8-C56B-4F55-94DA-314F88096B3A}" type="pres">
      <dgm:prSet presAssocID="{A3CE4BB9-B739-47A4-967A-2D19645C1932}" presName="Parent4" presStyleLbl="revTx" presStyleIdx="7" presStyleCnt="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2FB0BC-6B8D-43BD-8971-4DEA907857FA}" type="pres">
      <dgm:prSet presAssocID="{3BA47868-81DE-4CD9-9F16-CD61B2F674D3}" presName="Accent5" presStyleCnt="0"/>
      <dgm:spPr/>
    </dgm:pt>
    <dgm:pt modelId="{31263DDB-077B-4472-9982-2144F5902285}" type="pres">
      <dgm:prSet presAssocID="{3BA47868-81DE-4CD9-9F16-CD61B2F674D3}" presName="Accent" presStyleLbl="node1" presStyleIdx="4" presStyleCnt="5"/>
      <dgm:spPr/>
    </dgm:pt>
    <dgm:pt modelId="{4EB3CAC4-A659-445E-A829-292C4E7049DB}" type="pres">
      <dgm:prSet presAssocID="{3BA47868-81DE-4CD9-9F16-CD61B2F674D3}" presName="Parent5" presStyleLbl="revTx" presStyleIdx="8" presStyleCnt="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E2D7EB0-2491-4620-9484-128EFCB0CCFB}" srcId="{70FEEDF0-9ED0-4D7F-AB97-F24DEA096723}" destId="{3983B1D4-E9F3-40E6-BD23-7E703B845062}" srcOrd="0" destOrd="0" parTransId="{4F492F41-738A-495A-BD66-62C92425C206}" sibTransId="{C87237CF-A497-41CE-A1FA-5B148B026A29}"/>
    <dgm:cxn modelId="{AA7957AC-287B-4EE0-9BD1-96DD07D245E5}" type="presOf" srcId="{9EFDE1E0-36B2-42FD-8BC1-DEC0FAC5CDC6}" destId="{0746AFD6-81AF-4A03-965B-E5FD2AC99902}" srcOrd="0" destOrd="0" presId="urn:microsoft.com/office/officeart/2009/layout/CircleArrowProcess"/>
    <dgm:cxn modelId="{73000C67-307E-487E-8B33-4158B8904D7A}" type="presOf" srcId="{70FEEDF0-9ED0-4D7F-AB97-F24DEA096723}" destId="{2B9101F4-B5D1-4AB7-BC83-753D06A88415}" srcOrd="0" destOrd="0" presId="urn:microsoft.com/office/officeart/2009/layout/CircleArrowProcess"/>
    <dgm:cxn modelId="{17C4D0B0-55B8-49B0-9E22-66074A29A2E7}" type="presOf" srcId="{3983B1D4-E9F3-40E6-BD23-7E703B845062}" destId="{82171282-A646-4576-AB4C-5C8A06136ED3}" srcOrd="0" destOrd="0" presId="urn:microsoft.com/office/officeart/2009/layout/CircleArrowProcess"/>
    <dgm:cxn modelId="{D9AB0AE6-F18B-4A70-BFB4-908F5D928CC4}" srcId="{42DDB17B-32B6-4380-AEA0-A9CDCE0F4C58}" destId="{8DC3B0AC-5266-485C-BEE0-5EA316ED6351}" srcOrd="0" destOrd="0" parTransId="{4AF62E0A-68C0-4E36-A271-5E981705ABD4}" sibTransId="{09B5E930-7BFA-4193-A015-8BA2F8D85EED}"/>
    <dgm:cxn modelId="{00F55404-2749-40F9-9DC4-3B06F15F97A8}" type="presOf" srcId="{A3CE4BB9-B739-47A4-967A-2D19645C1932}" destId="{BA0426D8-C56B-4F55-94DA-314F88096B3A}" srcOrd="0" destOrd="0" presId="urn:microsoft.com/office/officeart/2009/layout/CircleArrowProcess"/>
    <dgm:cxn modelId="{B82B6737-54DF-47B6-9404-A5CAEDA2F046}" type="presOf" srcId="{42DDB17B-32B6-4380-AEA0-A9CDCE0F4C58}" destId="{6AED50E6-1C35-4B77-9E90-501897F8F6D8}" srcOrd="0" destOrd="0" presId="urn:microsoft.com/office/officeart/2009/layout/CircleArrowProcess"/>
    <dgm:cxn modelId="{EC73D28B-E1B0-4A21-84D6-9486C56E714D}" srcId="{9EFDE1E0-36B2-42FD-8BC1-DEC0FAC5CDC6}" destId="{902514D4-9367-48BD-AB98-415C361E8095}" srcOrd="1" destOrd="0" parTransId="{8583B2DE-149D-4FA0-B8A4-627F65C95D74}" sibTransId="{E602F495-06AD-4078-A149-C6C8558402F7}"/>
    <dgm:cxn modelId="{48B3644A-518E-4068-BED4-B8AB5EB0CBB3}" srcId="{9EFDE1E0-36B2-42FD-8BC1-DEC0FAC5CDC6}" destId="{3BA47868-81DE-4CD9-9F16-CD61B2F674D3}" srcOrd="4" destOrd="0" parTransId="{D3FAA279-F7FF-4E61-A587-C6CB4DC126B9}" sibTransId="{E9337238-6412-428C-B963-DB440F57FEC8}"/>
    <dgm:cxn modelId="{103B6B91-8CC9-4D40-B800-3DD59F11CB88}" srcId="{9EFDE1E0-36B2-42FD-8BC1-DEC0FAC5CDC6}" destId="{42DDB17B-32B6-4380-AEA0-A9CDCE0F4C58}" srcOrd="2" destOrd="0" parTransId="{0542F929-D3C4-4E9C-A3C8-6EF7FF18FFBD}" sibTransId="{B503D57E-B88B-42C1-9990-439FB88B1A35}"/>
    <dgm:cxn modelId="{4DF72A16-7BF6-4832-B466-64CF6A28313C}" type="presOf" srcId="{3BA47868-81DE-4CD9-9F16-CD61B2F674D3}" destId="{4EB3CAC4-A659-445E-A829-292C4E7049DB}" srcOrd="0" destOrd="0" presId="urn:microsoft.com/office/officeart/2009/layout/CircleArrowProcess"/>
    <dgm:cxn modelId="{AA0A5FCA-BBB6-4E7D-939F-209F1C7A0CA4}" srcId="{9EFDE1E0-36B2-42FD-8BC1-DEC0FAC5CDC6}" destId="{A3CE4BB9-B739-47A4-967A-2D19645C1932}" srcOrd="3" destOrd="0" parTransId="{D5F9F5C0-6286-4C45-9E15-817594854DAE}" sibTransId="{1EC71DC6-5E1B-4FD8-9497-86E0D598935C}"/>
    <dgm:cxn modelId="{96960131-20C0-4BB3-9E30-4A6F87BD4EAC}" type="presOf" srcId="{BCC44E0D-2E84-42AD-BFBC-B1DB0B59B688}" destId="{47FC99C1-6CDC-4E5F-82DC-8138B26E8725}" srcOrd="0" destOrd="0" presId="urn:microsoft.com/office/officeart/2009/layout/CircleArrowProcess"/>
    <dgm:cxn modelId="{26755254-41E9-4B8D-9575-AED9C008015C}" srcId="{9EFDE1E0-36B2-42FD-8BC1-DEC0FAC5CDC6}" destId="{70FEEDF0-9ED0-4D7F-AB97-F24DEA096723}" srcOrd="0" destOrd="0" parTransId="{6A0DD80F-58E3-4F5A-8C14-0C7F080FC469}" sibTransId="{5AEE57B6-452E-4D6B-9FEC-128B713CC6B5}"/>
    <dgm:cxn modelId="{664DFF4C-E1B0-4AE3-9A2D-2413214F1402}" srcId="{902514D4-9367-48BD-AB98-415C361E8095}" destId="{BCC44E0D-2E84-42AD-BFBC-B1DB0B59B688}" srcOrd="0" destOrd="0" parTransId="{7E0E6D07-FB18-4817-BC96-566987AEC0E5}" sibTransId="{B6560097-BCA9-4F02-8ED2-12737AEC23F1}"/>
    <dgm:cxn modelId="{91AA5EB8-B544-448E-8EB2-EECE34B5C218}" type="presOf" srcId="{19D47EE0-5E9B-4C80-9F6D-88CFA86D3755}" destId="{BEE199BB-5828-4DEF-8E3F-9D8FF7BB52F1}" srcOrd="0" destOrd="0" presId="urn:microsoft.com/office/officeart/2009/layout/CircleArrowProcess"/>
    <dgm:cxn modelId="{697C4FA2-9F0C-4231-B25D-3235297C34D9}" type="presOf" srcId="{8DC3B0AC-5266-485C-BEE0-5EA316ED6351}" destId="{4708EA16-D5C5-4EE2-8A83-5B988D03B274}" srcOrd="0" destOrd="0" presId="urn:microsoft.com/office/officeart/2009/layout/CircleArrowProcess"/>
    <dgm:cxn modelId="{492B6D2B-601F-4F0B-A293-C6A88C443F46}" srcId="{A3CE4BB9-B739-47A4-967A-2D19645C1932}" destId="{19D47EE0-5E9B-4C80-9F6D-88CFA86D3755}" srcOrd="0" destOrd="0" parTransId="{17170579-2495-44DF-8476-B92DA185C8CD}" sibTransId="{015998CF-B94A-48F4-9A3F-1474D54A6334}"/>
    <dgm:cxn modelId="{5981F8A4-D78C-44E3-97F7-8607E8071C0F}" type="presOf" srcId="{902514D4-9367-48BD-AB98-415C361E8095}" destId="{4E0AE086-AABF-4A0E-98D0-5626D79C154F}" srcOrd="0" destOrd="0" presId="urn:microsoft.com/office/officeart/2009/layout/CircleArrowProcess"/>
    <dgm:cxn modelId="{D6E6F43B-4588-4F62-95ED-0C36A07E5C22}" type="presParOf" srcId="{0746AFD6-81AF-4A03-965B-E5FD2AC99902}" destId="{B8A5ADE6-C095-47F2-9BD8-3724EF926095}" srcOrd="0" destOrd="0" presId="urn:microsoft.com/office/officeart/2009/layout/CircleArrowProcess"/>
    <dgm:cxn modelId="{EDA6D6E1-5B42-479B-BF52-3449CBF68FB3}" type="presParOf" srcId="{B8A5ADE6-C095-47F2-9BD8-3724EF926095}" destId="{8BB83C97-51F0-45C6-863A-E48679F22BC5}" srcOrd="0" destOrd="0" presId="urn:microsoft.com/office/officeart/2009/layout/CircleArrowProcess"/>
    <dgm:cxn modelId="{8E632D29-1272-4161-A385-B0913A223E1C}" type="presParOf" srcId="{0746AFD6-81AF-4A03-965B-E5FD2AC99902}" destId="{82171282-A646-4576-AB4C-5C8A06136ED3}" srcOrd="1" destOrd="0" presId="urn:microsoft.com/office/officeart/2009/layout/CircleArrowProcess"/>
    <dgm:cxn modelId="{23628C96-E3B8-4B5D-9738-EE6919B70C9F}" type="presParOf" srcId="{0746AFD6-81AF-4A03-965B-E5FD2AC99902}" destId="{2B9101F4-B5D1-4AB7-BC83-753D06A88415}" srcOrd="2" destOrd="0" presId="urn:microsoft.com/office/officeart/2009/layout/CircleArrowProcess"/>
    <dgm:cxn modelId="{AE8CC63E-0D48-48A9-8D15-D2E6529D9A8D}" type="presParOf" srcId="{0746AFD6-81AF-4A03-965B-E5FD2AC99902}" destId="{49C4C8C0-A665-47B8-AD0B-A80BD66447C9}" srcOrd="3" destOrd="0" presId="urn:microsoft.com/office/officeart/2009/layout/CircleArrowProcess"/>
    <dgm:cxn modelId="{2594BFE4-1507-48AD-B851-68791D76DC50}" type="presParOf" srcId="{49C4C8C0-A665-47B8-AD0B-A80BD66447C9}" destId="{12D2183B-C8C1-4ADD-8BFA-63A0024D79DB}" srcOrd="0" destOrd="0" presId="urn:microsoft.com/office/officeart/2009/layout/CircleArrowProcess"/>
    <dgm:cxn modelId="{E7F52DD9-4D7D-4D83-BE11-436466B992F9}" type="presParOf" srcId="{0746AFD6-81AF-4A03-965B-E5FD2AC99902}" destId="{47FC99C1-6CDC-4E5F-82DC-8138B26E8725}" srcOrd="4" destOrd="0" presId="urn:microsoft.com/office/officeart/2009/layout/CircleArrowProcess"/>
    <dgm:cxn modelId="{B55E4747-CDE4-4986-8914-154D5AA1A780}" type="presParOf" srcId="{0746AFD6-81AF-4A03-965B-E5FD2AC99902}" destId="{4E0AE086-AABF-4A0E-98D0-5626D79C154F}" srcOrd="5" destOrd="0" presId="urn:microsoft.com/office/officeart/2009/layout/CircleArrowProcess"/>
    <dgm:cxn modelId="{DB3AB324-65AD-4D38-94E7-463D0BD65C3D}" type="presParOf" srcId="{0746AFD6-81AF-4A03-965B-E5FD2AC99902}" destId="{C57F095C-D392-4DF1-8FBB-9D795D0570B7}" srcOrd="6" destOrd="0" presId="urn:microsoft.com/office/officeart/2009/layout/CircleArrowProcess"/>
    <dgm:cxn modelId="{4A0EC2CB-9C7D-43B8-9EC0-2DC6C3E863A6}" type="presParOf" srcId="{C57F095C-D392-4DF1-8FBB-9D795D0570B7}" destId="{339FCDE6-ACB1-4FC6-B770-034DE4C59DA1}" srcOrd="0" destOrd="0" presId="urn:microsoft.com/office/officeart/2009/layout/CircleArrowProcess"/>
    <dgm:cxn modelId="{CDC4A36E-5140-4CDE-BE14-1DB128CCF43F}" type="presParOf" srcId="{0746AFD6-81AF-4A03-965B-E5FD2AC99902}" destId="{4708EA16-D5C5-4EE2-8A83-5B988D03B274}" srcOrd="7" destOrd="0" presId="urn:microsoft.com/office/officeart/2009/layout/CircleArrowProcess"/>
    <dgm:cxn modelId="{17088D1F-1BCE-4F4E-A9D5-ACFB5AF23298}" type="presParOf" srcId="{0746AFD6-81AF-4A03-965B-E5FD2AC99902}" destId="{6AED50E6-1C35-4B77-9E90-501897F8F6D8}" srcOrd="8" destOrd="0" presId="urn:microsoft.com/office/officeart/2009/layout/CircleArrowProcess"/>
    <dgm:cxn modelId="{983CB9B8-7154-4A24-AB26-73E93C78D773}" type="presParOf" srcId="{0746AFD6-81AF-4A03-965B-E5FD2AC99902}" destId="{F219D349-53FF-4267-832A-B9BDF5E2859D}" srcOrd="9" destOrd="0" presId="urn:microsoft.com/office/officeart/2009/layout/CircleArrowProcess"/>
    <dgm:cxn modelId="{9F4AE0DC-A1E3-41C4-904C-616926AC35EB}" type="presParOf" srcId="{F219D349-53FF-4267-832A-B9BDF5E2859D}" destId="{7F957DA0-1D24-4FAB-8F6B-A44B03AA03D4}" srcOrd="0" destOrd="0" presId="urn:microsoft.com/office/officeart/2009/layout/CircleArrowProcess"/>
    <dgm:cxn modelId="{A49B5F7F-D42A-45A8-B524-12D0B136CFE6}" type="presParOf" srcId="{0746AFD6-81AF-4A03-965B-E5FD2AC99902}" destId="{BEE199BB-5828-4DEF-8E3F-9D8FF7BB52F1}" srcOrd="10" destOrd="0" presId="urn:microsoft.com/office/officeart/2009/layout/CircleArrowProcess"/>
    <dgm:cxn modelId="{46FA2899-3479-4F56-8C8A-3B65DA4E387C}" type="presParOf" srcId="{0746AFD6-81AF-4A03-965B-E5FD2AC99902}" destId="{BA0426D8-C56B-4F55-94DA-314F88096B3A}" srcOrd="11" destOrd="0" presId="urn:microsoft.com/office/officeart/2009/layout/CircleArrowProcess"/>
    <dgm:cxn modelId="{FA9A131D-F944-4C09-B26A-F46B7824854C}" type="presParOf" srcId="{0746AFD6-81AF-4A03-965B-E5FD2AC99902}" destId="{1D2FB0BC-6B8D-43BD-8971-4DEA907857FA}" srcOrd="12" destOrd="0" presId="urn:microsoft.com/office/officeart/2009/layout/CircleArrowProcess"/>
    <dgm:cxn modelId="{B4C7E5A1-8396-4FF6-AAA8-FB9AC7A89EE6}" type="presParOf" srcId="{1D2FB0BC-6B8D-43BD-8971-4DEA907857FA}" destId="{31263DDB-077B-4472-9982-2144F5902285}" srcOrd="0" destOrd="0" presId="urn:microsoft.com/office/officeart/2009/layout/CircleArrowProcess"/>
    <dgm:cxn modelId="{2D180F96-ABA5-4521-97E6-66D821940F4F}" type="presParOf" srcId="{0746AFD6-81AF-4A03-965B-E5FD2AC99902}" destId="{4EB3CAC4-A659-445E-A829-292C4E7049DB}" srcOrd="13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B83C97-51F0-45C6-863A-E48679F22BC5}">
      <dsp:nvSpPr>
        <dsp:cNvPr id="0" name=""/>
        <dsp:cNvSpPr/>
      </dsp:nvSpPr>
      <dsp:spPr>
        <a:xfrm>
          <a:off x="743088" y="0"/>
          <a:ext cx="2000110" cy="2000210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2171282-A646-4576-AB4C-5C8A06136ED3}">
      <dsp:nvSpPr>
        <dsp:cNvPr id="0" name=""/>
        <dsp:cNvSpPr/>
      </dsp:nvSpPr>
      <dsp:spPr>
        <a:xfrm>
          <a:off x="2740196" y="593348"/>
          <a:ext cx="1199090" cy="7954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Being able to express your opinion</a:t>
          </a:r>
          <a:endParaRPr lang="en-US" sz="1400" kern="1200" dirty="0"/>
        </a:p>
      </dsp:txBody>
      <dsp:txXfrm>
        <a:off x="2740196" y="593348"/>
        <a:ext cx="1199090" cy="795435"/>
      </dsp:txXfrm>
    </dsp:sp>
    <dsp:sp modelId="{2B9101F4-B5D1-4AB7-BC83-753D06A88415}">
      <dsp:nvSpPr>
        <dsp:cNvPr id="0" name=""/>
        <dsp:cNvSpPr/>
      </dsp:nvSpPr>
      <dsp:spPr>
        <a:xfrm>
          <a:off x="1184680" y="724414"/>
          <a:ext cx="1116174" cy="5578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Speaking</a:t>
          </a:r>
          <a:endParaRPr lang="en-US" sz="1900" kern="1200" dirty="0"/>
        </a:p>
      </dsp:txBody>
      <dsp:txXfrm>
        <a:off x="1184680" y="724414"/>
        <a:ext cx="1116174" cy="557837"/>
      </dsp:txXfrm>
    </dsp:sp>
    <dsp:sp modelId="{12D2183B-C8C1-4ADD-8BFA-63A0024D79DB}">
      <dsp:nvSpPr>
        <dsp:cNvPr id="0" name=""/>
        <dsp:cNvSpPr/>
      </dsp:nvSpPr>
      <dsp:spPr>
        <a:xfrm>
          <a:off x="187439" y="1149249"/>
          <a:ext cx="2000110" cy="2000210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7FC99C1-6CDC-4E5F-82DC-8138B26E8725}">
      <dsp:nvSpPr>
        <dsp:cNvPr id="0" name=""/>
        <dsp:cNvSpPr/>
      </dsp:nvSpPr>
      <dsp:spPr>
        <a:xfrm>
          <a:off x="2193927" y="1757447"/>
          <a:ext cx="1199090" cy="7954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Active Listening with understanding</a:t>
          </a:r>
          <a:endParaRPr lang="en-US" sz="1400" kern="1200" dirty="0"/>
        </a:p>
      </dsp:txBody>
      <dsp:txXfrm>
        <a:off x="2193927" y="1757447"/>
        <a:ext cx="1199090" cy="795435"/>
      </dsp:txXfrm>
    </dsp:sp>
    <dsp:sp modelId="{4E0AE086-AABF-4A0E-98D0-5626D79C154F}">
      <dsp:nvSpPr>
        <dsp:cNvPr id="0" name=""/>
        <dsp:cNvSpPr/>
      </dsp:nvSpPr>
      <dsp:spPr>
        <a:xfrm>
          <a:off x="626780" y="1876246"/>
          <a:ext cx="1116174" cy="5578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Listening</a:t>
          </a:r>
          <a:endParaRPr lang="en-US" sz="1900" kern="1200" dirty="0"/>
        </a:p>
      </dsp:txBody>
      <dsp:txXfrm>
        <a:off x="626780" y="1876246"/>
        <a:ext cx="1116174" cy="557837"/>
      </dsp:txXfrm>
    </dsp:sp>
    <dsp:sp modelId="{339FCDE6-ACB1-4FC6-B770-034DE4C59DA1}">
      <dsp:nvSpPr>
        <dsp:cNvPr id="0" name=""/>
        <dsp:cNvSpPr/>
      </dsp:nvSpPr>
      <dsp:spPr>
        <a:xfrm>
          <a:off x="743088" y="2303664"/>
          <a:ext cx="2000110" cy="2000210"/>
        </a:xfrm>
        <a:prstGeom prst="circularArrow">
          <a:avLst>
            <a:gd name="adj1" fmla="val 10980"/>
            <a:gd name="adj2" fmla="val 1142322"/>
            <a:gd name="adj3" fmla="val 4500000"/>
            <a:gd name="adj4" fmla="val 13500000"/>
            <a:gd name="adj5" fmla="val 125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708EA16-D5C5-4EE2-8A83-5B988D03B274}">
      <dsp:nvSpPr>
        <dsp:cNvPr id="0" name=""/>
        <dsp:cNvSpPr/>
      </dsp:nvSpPr>
      <dsp:spPr>
        <a:xfrm>
          <a:off x="2740196" y="2897012"/>
          <a:ext cx="1199090" cy="7954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Adding new thoughts to the discussion</a:t>
          </a:r>
          <a:endParaRPr lang="en-US" sz="1400" kern="1200" dirty="0"/>
        </a:p>
      </dsp:txBody>
      <dsp:txXfrm>
        <a:off x="2740196" y="2897012"/>
        <a:ext cx="1199090" cy="795435"/>
      </dsp:txXfrm>
    </dsp:sp>
    <dsp:sp modelId="{6AED50E6-1C35-4B77-9E90-501897F8F6D8}">
      <dsp:nvSpPr>
        <dsp:cNvPr id="0" name=""/>
        <dsp:cNvSpPr/>
      </dsp:nvSpPr>
      <dsp:spPr>
        <a:xfrm>
          <a:off x="1184680" y="3027433"/>
          <a:ext cx="1116174" cy="5578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Creativity</a:t>
          </a:r>
          <a:endParaRPr lang="en-US" sz="1900" kern="1200" dirty="0"/>
        </a:p>
      </dsp:txBody>
      <dsp:txXfrm>
        <a:off x="1184680" y="3027433"/>
        <a:ext cx="1116174" cy="557837"/>
      </dsp:txXfrm>
    </dsp:sp>
    <dsp:sp modelId="{7F957DA0-1D24-4FAB-8F6B-A44B03AA03D4}">
      <dsp:nvSpPr>
        <dsp:cNvPr id="0" name=""/>
        <dsp:cNvSpPr/>
      </dsp:nvSpPr>
      <dsp:spPr>
        <a:xfrm>
          <a:off x="187439" y="3454850"/>
          <a:ext cx="2000110" cy="2000210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EE199BB-5828-4DEF-8E3F-9D8FF7BB52F1}">
      <dsp:nvSpPr>
        <dsp:cNvPr id="0" name=""/>
        <dsp:cNvSpPr/>
      </dsp:nvSpPr>
      <dsp:spPr>
        <a:xfrm>
          <a:off x="2193927" y="4048844"/>
          <a:ext cx="1199090" cy="7954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Asking poignant questions</a:t>
          </a:r>
          <a:endParaRPr lang="en-US" sz="1400" kern="1200" dirty="0"/>
        </a:p>
      </dsp:txBody>
      <dsp:txXfrm>
        <a:off x="2193927" y="4048844"/>
        <a:ext cx="1199090" cy="795435"/>
      </dsp:txXfrm>
    </dsp:sp>
    <dsp:sp modelId="{BA0426D8-C56B-4F55-94DA-314F88096B3A}">
      <dsp:nvSpPr>
        <dsp:cNvPr id="0" name=""/>
        <dsp:cNvSpPr/>
      </dsp:nvSpPr>
      <dsp:spPr>
        <a:xfrm>
          <a:off x="626780" y="4179265"/>
          <a:ext cx="1116174" cy="5578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Questions</a:t>
          </a:r>
          <a:endParaRPr lang="en-US" sz="1900" kern="1200" dirty="0"/>
        </a:p>
      </dsp:txBody>
      <dsp:txXfrm>
        <a:off x="626780" y="4179265"/>
        <a:ext cx="1116174" cy="557837"/>
      </dsp:txXfrm>
    </dsp:sp>
    <dsp:sp modelId="{31263DDB-077B-4472-9982-2144F5902285}">
      <dsp:nvSpPr>
        <dsp:cNvPr id="0" name=""/>
        <dsp:cNvSpPr/>
      </dsp:nvSpPr>
      <dsp:spPr>
        <a:xfrm>
          <a:off x="885283" y="4737103"/>
          <a:ext cx="1718346" cy="1719354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EB3CAC4-A659-445E-A829-292C4E7049DB}">
      <dsp:nvSpPr>
        <dsp:cNvPr id="0" name=""/>
        <dsp:cNvSpPr/>
      </dsp:nvSpPr>
      <dsp:spPr>
        <a:xfrm>
          <a:off x="1184680" y="5331097"/>
          <a:ext cx="1116174" cy="5578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Team Building</a:t>
          </a:r>
          <a:endParaRPr lang="en-US" sz="1900" kern="1200" dirty="0"/>
        </a:p>
      </dsp:txBody>
      <dsp:txXfrm>
        <a:off x="1184680" y="5331097"/>
        <a:ext cx="1116174" cy="5578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81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136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35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339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918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779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188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664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410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871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22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D0EC8C-EA54-41BD-B059-90A4C468AE00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357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 descr="Circle Arrow Process" title="SmartArt"/>
          <p:cNvGraphicFramePr/>
          <p:nvPr>
            <p:extLst/>
          </p:nvPr>
        </p:nvGraphicFramePr>
        <p:xfrm>
          <a:off x="7943353" y="302151"/>
          <a:ext cx="4126727" cy="64564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itle 3"/>
          <p:cNvSpPr txBox="1">
            <a:spLocks/>
          </p:cNvSpPr>
          <p:nvPr/>
        </p:nvSpPr>
        <p:spPr>
          <a:xfrm>
            <a:off x="143671" y="5464641"/>
            <a:ext cx="8405106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400" dirty="0" smtClean="0">
                <a:sym typeface="Wingdings" panose="05000000000000000000" pitchFamily="2" charset="2"/>
              </a:rPr>
              <a:t>How could a program like this be created in Taiwan?</a:t>
            </a:r>
            <a:endParaRPr lang="en-US" sz="2400" dirty="0">
              <a:sym typeface="Wingdings" panose="05000000000000000000" pitchFamily="2" charset="2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282" y="190830"/>
            <a:ext cx="2958509" cy="1097281"/>
          </a:xfrm>
        </p:spPr>
        <p:txBody>
          <a:bodyPr>
            <a:normAutofit/>
          </a:bodyPr>
          <a:lstStyle/>
          <a:p>
            <a:r>
              <a:rPr lang="en-US" sz="1800" dirty="0" smtClean="0"/>
              <a:t>Tzu chi English Educational</a:t>
            </a:r>
            <a:endParaRPr lang="en-US" sz="1800" dirty="0"/>
          </a:p>
        </p:txBody>
      </p:sp>
      <p:sp>
        <p:nvSpPr>
          <p:cNvPr id="3" name="TextBox 2"/>
          <p:cNvSpPr txBox="1"/>
          <p:nvPr/>
        </p:nvSpPr>
        <p:spPr>
          <a:xfrm>
            <a:off x="8674873" y="659960"/>
            <a:ext cx="3108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Skills Fostered in this Class</a:t>
            </a:r>
            <a:endParaRPr lang="en-US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8961120" y="6481610"/>
            <a:ext cx="52796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Christopher Bauman – www.chrisbauman.com.au</a:t>
            </a:r>
            <a:endParaRPr lang="en-US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183045" y="1632823"/>
            <a:ext cx="2237160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>
                <a:sym typeface="Wingdings" panose="05000000000000000000" pitchFamily="2" charset="2"/>
              </a:rPr>
              <a:t>principles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400" dirty="0" smtClean="0">
                <a:sym typeface="Wingdings" panose="05000000000000000000" pitchFamily="2" charset="2"/>
              </a:rPr>
              <a:t>Heterogeneous unsupervised groups</a:t>
            </a:r>
            <a:endParaRPr lang="en-US" sz="1400" dirty="0" smtClean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z="1400" dirty="0" smtClean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400" dirty="0" smtClean="0">
                <a:sym typeface="Wingdings" panose="05000000000000000000" pitchFamily="2" charset="2"/>
              </a:rPr>
              <a:t>The Internet</a:t>
            </a:r>
            <a:endParaRPr lang="en-US" sz="1400" dirty="0" smtClean="0">
              <a:sym typeface="Wingdings" panose="05000000000000000000" pitchFamily="2" charset="2"/>
            </a:endParaRPr>
          </a:p>
          <a:p>
            <a:endParaRPr lang="en-US" sz="1400" dirty="0" smtClean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400" dirty="0" smtClean="0">
                <a:sym typeface="Wingdings" panose="05000000000000000000" pitchFamily="2" charset="2"/>
              </a:rPr>
              <a:t>Big Safe Public Screens</a:t>
            </a:r>
            <a:endParaRPr lang="en-US" sz="1400" dirty="0" smtClean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z="1400" dirty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400" dirty="0" smtClean="0">
                <a:sym typeface="Wingdings" panose="05000000000000000000" pitchFamily="2" charset="2"/>
              </a:rPr>
              <a:t>The grandmother method</a:t>
            </a:r>
            <a:endParaRPr lang="en-US" sz="1400" dirty="0" smtClean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z="1400" dirty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400" dirty="0" smtClean="0">
                <a:sym typeface="Wingdings" panose="05000000000000000000" pitchFamily="2" charset="2"/>
              </a:rPr>
              <a:t>Complex dynamical systems</a:t>
            </a:r>
            <a:endParaRPr lang="en-US" sz="1400" dirty="0" smtClean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z="1400" dirty="0">
              <a:sym typeface="Wingdings" panose="05000000000000000000" pitchFamily="2" charset="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320507" y="2325320"/>
            <a:ext cx="5585254" cy="3139321"/>
          </a:xfrm>
          <a:prstGeom prst="rect">
            <a:avLst/>
          </a:prstGeom>
          <a:noFill/>
          <a:ln w="254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u="sng" dirty="0" smtClean="0"/>
              <a:t>Create a word bank for discussion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 rot="395168">
            <a:off x="2510521" y="3009446"/>
            <a:ext cx="27440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</a:rPr>
              <a:t>Fantastic – How did you do that?</a:t>
            </a:r>
            <a:endParaRPr lang="en-US" sz="3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 rot="20477430">
            <a:off x="4604033" y="3714614"/>
            <a:ext cx="46149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</a:rPr>
              <a:t>Self organized learning environment and the granny cloud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422156" y="5069351"/>
            <a:ext cx="2704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Being present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 rot="21134440">
            <a:off x="198811" y="997537"/>
            <a:ext cx="42715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1"/>
                </a:solidFill>
                <a:latin typeface="Algerian" panose="04020705040A02060702" pitchFamily="82" charset="0"/>
              </a:rPr>
              <a:t>Hole in the wall</a:t>
            </a:r>
            <a:endParaRPr lang="en-US" sz="2800" dirty="0">
              <a:solidFill>
                <a:schemeClr val="accent1"/>
              </a:solidFill>
            </a:endParaRPr>
          </a:p>
        </p:txBody>
      </p:sp>
      <p:pic>
        <p:nvPicPr>
          <p:cNvPr id="1026" name="Picture 2" descr="Image result for hole in the wall experiment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6224" y="216023"/>
            <a:ext cx="3103381" cy="2060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7624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05517" y="429371"/>
            <a:ext cx="86536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1. </a:t>
            </a:r>
            <a:r>
              <a:rPr lang="en-US" sz="1400" dirty="0" smtClean="0"/>
              <a:t>Hole in the wall experiment… what </a:t>
            </a:r>
            <a:r>
              <a:rPr lang="en-US" sz="1400" dirty="0" smtClean="0"/>
              <a:t>happened?</a:t>
            </a:r>
            <a:r>
              <a:rPr lang="en-US" sz="1400" dirty="0" smtClean="0"/>
              <a:t> ___________________________________________________________________________________________?</a:t>
            </a:r>
            <a:endParaRPr lang="en-US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405517" y="1075702"/>
            <a:ext cx="8781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2. </a:t>
            </a:r>
            <a:r>
              <a:rPr lang="en-US" sz="1400" dirty="0" smtClean="0"/>
              <a:t>Children in self organized learning environments can learn anything ___________________________________________________________________________________________ </a:t>
            </a:r>
            <a:r>
              <a:rPr lang="en-US" sz="1400" dirty="0" smtClean="0"/>
              <a:t>?</a:t>
            </a:r>
            <a:endParaRPr lang="en-US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405517" y="1722033"/>
            <a:ext cx="8781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3. </a:t>
            </a:r>
            <a:r>
              <a:rPr lang="en-US" sz="1400" dirty="0" smtClean="0"/>
              <a:t>The school in the cloud (how) ___________________________________________________________________________________________ </a:t>
            </a:r>
            <a:r>
              <a:rPr lang="en-US" sz="1400" dirty="0" smtClean="0"/>
              <a:t>?</a:t>
            </a: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405517" y="2368364"/>
            <a:ext cx="8781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4. </a:t>
            </a:r>
            <a:r>
              <a:rPr lang="en-US" sz="1400" dirty="0" smtClean="0"/>
              <a:t>(3) trends Internet devices; ability to search; reading comprehension </a:t>
            </a:r>
            <a:r>
              <a:rPr lang="en-US" sz="1400" dirty="0" smtClean="0"/>
              <a:t>___________________________________________________________________________________________ </a:t>
            </a:r>
            <a:r>
              <a:rPr lang="en-US" sz="1400" dirty="0" smtClean="0"/>
              <a:t>?</a:t>
            </a:r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405517" y="3014695"/>
            <a:ext cx="8781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5. </a:t>
            </a:r>
            <a:r>
              <a:rPr lang="en-US" sz="1400" dirty="0" smtClean="0"/>
              <a:t>What is the next step for school? </a:t>
            </a:r>
            <a:r>
              <a:rPr lang="en-US" sz="1400" dirty="0" smtClean="0"/>
              <a:t>Could this experiment be don’t in Taiwan? </a:t>
            </a:r>
            <a:r>
              <a:rPr lang="en-US" sz="1400" dirty="0" smtClean="0"/>
              <a:t>___________________________________________________________________________________________ </a:t>
            </a:r>
            <a:r>
              <a:rPr lang="en-US" sz="1400" dirty="0" smtClean="0"/>
              <a:t>?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405517" y="3661026"/>
            <a:ext cx="8781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6. </a:t>
            </a:r>
            <a:r>
              <a:rPr lang="en-US" sz="1400" dirty="0" smtClean="0"/>
              <a:t>Just in case versus just in time (what is the difference?) ___________________________________________________________________________________________ </a:t>
            </a:r>
            <a:r>
              <a:rPr lang="en-US" sz="1400" dirty="0" smtClean="0"/>
              <a:t>?</a:t>
            </a:r>
            <a:endParaRPr lang="en-US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405517" y="4307357"/>
            <a:ext cx="8781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7. </a:t>
            </a:r>
            <a:r>
              <a:rPr lang="en-US" sz="1400" dirty="0" smtClean="0"/>
              <a:t>Introduce the internet as a formal subject in school (why?) ________________________________________________________________________________________ </a:t>
            </a:r>
            <a:r>
              <a:rPr lang="en-US" sz="1400" dirty="0" smtClean="0"/>
              <a:t>?</a:t>
            </a:r>
            <a:endParaRPr lang="en-US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405517" y="4953688"/>
            <a:ext cx="8781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8. </a:t>
            </a:r>
            <a:r>
              <a:rPr lang="en-US" sz="1400" dirty="0" smtClean="0"/>
              <a:t>Other people’s reactions to stimulus changes us ___________________________________________________________________________________________ </a:t>
            </a:r>
            <a:r>
              <a:rPr lang="en-US" sz="1400" dirty="0" smtClean="0"/>
              <a:t>?</a:t>
            </a:r>
            <a:endParaRPr lang="en-US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9186956" y="622169"/>
            <a:ext cx="27379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Advanced Question Words</a:t>
            </a:r>
            <a:endParaRPr lang="en-US" u="sng" dirty="0"/>
          </a:p>
        </p:txBody>
      </p:sp>
      <p:sp>
        <p:nvSpPr>
          <p:cNvPr id="12" name="TextBox 11"/>
          <p:cNvSpPr txBox="1"/>
          <p:nvPr/>
        </p:nvSpPr>
        <p:spPr>
          <a:xfrm rot="20689889">
            <a:off x="8959390" y="1427290"/>
            <a:ext cx="21486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retrospect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800622" y="855053"/>
            <a:ext cx="13079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Hole in the wall experiment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18474" y="5788057"/>
            <a:ext cx="11406433" cy="646331"/>
          </a:xfrm>
          <a:prstGeom prst="rect">
            <a:avLst/>
          </a:prstGeom>
          <a:noFill/>
          <a:ln w="15875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Wha</a:t>
            </a:r>
            <a:r>
              <a:rPr lang="en-US" dirty="0" smtClean="0"/>
              <a:t>t are the things that you feel good to do?</a:t>
            </a:r>
          </a:p>
          <a:p>
            <a:r>
              <a:rPr lang="en-US" dirty="0" smtClean="0"/>
              <a:t>Allow the use of the internet during exams? Do you agree or disagree?</a:t>
            </a:r>
            <a:endParaRPr lang="en-US" dirty="0" smtClean="0"/>
          </a:p>
        </p:txBody>
      </p:sp>
      <p:sp>
        <p:nvSpPr>
          <p:cNvPr id="17" name="TextBox 16"/>
          <p:cNvSpPr txBox="1"/>
          <p:nvPr/>
        </p:nvSpPr>
        <p:spPr>
          <a:xfrm rot="1173985">
            <a:off x="9293316" y="2320311"/>
            <a:ext cx="22907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chemeClr val="accent1"/>
                </a:solidFill>
              </a:rPr>
              <a:t>Time</a:t>
            </a:r>
            <a:endParaRPr lang="en-US" sz="4800" dirty="0">
              <a:solidFill>
                <a:schemeClr val="accent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693138" y="2075509"/>
            <a:ext cx="1498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010B5"/>
                </a:solidFill>
              </a:rPr>
              <a:t>Self learning</a:t>
            </a:r>
            <a:endParaRPr lang="en-US" dirty="0">
              <a:solidFill>
                <a:srgbClr val="F010B5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 rot="8700259">
            <a:off x="9347346" y="3905337"/>
            <a:ext cx="2450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What is the future of education in 2050?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 rot="20396807">
            <a:off x="9513880" y="4584705"/>
            <a:ext cx="26164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Unstructured groups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8635182" y="6468538"/>
            <a:ext cx="42038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Christopher Bauman – www.chrisbauman.com.au</a:t>
            </a:r>
            <a:endParaRPr lang="en-US" sz="1200" dirty="0"/>
          </a:p>
        </p:txBody>
      </p:sp>
      <p:sp>
        <p:nvSpPr>
          <p:cNvPr id="23" name="TextBox 22"/>
          <p:cNvSpPr txBox="1"/>
          <p:nvPr/>
        </p:nvSpPr>
        <p:spPr>
          <a:xfrm rot="766843">
            <a:off x="9318348" y="1124833"/>
            <a:ext cx="3007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growth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 rot="20601255">
            <a:off x="10683416" y="4773023"/>
            <a:ext cx="15423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Searching skills</a:t>
            </a:r>
            <a:endParaRPr lang="en-US" dirty="0">
              <a:solidFill>
                <a:srgbClr val="F010B5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 rot="15847370">
            <a:off x="6721173" y="2927334"/>
            <a:ext cx="47471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What is something that you have learnt online?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9458339" y="3449280"/>
            <a:ext cx="1392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outcome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9013876" y="5465390"/>
            <a:ext cx="27476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teamwork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812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1645</TotalTime>
  <Words>278</Words>
  <Application>Microsoft Office PowerPoint</Application>
  <PresentationFormat>Widescreen</PresentationFormat>
  <Paragraphs>60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Algerian</vt:lpstr>
      <vt:lpstr>Arial</vt:lpstr>
      <vt:lpstr>Calibri</vt:lpstr>
      <vt:lpstr>Calibri Light</vt:lpstr>
      <vt:lpstr>Wingdings</vt:lpstr>
      <vt:lpstr>Office Theme</vt:lpstr>
      <vt:lpstr>Tzu chi English Educational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Tzu chi English Educational</dc:title>
  <dc:creator>Chris</dc:creator>
  <cp:lastModifiedBy>Chris</cp:lastModifiedBy>
  <cp:revision>38</cp:revision>
  <dcterms:created xsi:type="dcterms:W3CDTF">2016-07-23T10:44:08Z</dcterms:created>
  <dcterms:modified xsi:type="dcterms:W3CDTF">2019-07-08T07:11:33Z</dcterms:modified>
</cp:coreProperties>
</file>